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4" d="100"/>
          <a:sy n="44" d="100"/>
        </p:scale>
        <p:origin x="-108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E39EAA-3F0D-4F8C-A912-0F864ECA6529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E6EABE2-D228-447C-9CA0-E794922FCFE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C45F0CE0-39FD-45DF-98DF-95E0CC109FFD}" type="datetimeFigureOut">
              <a:rPr lang="en-US" smtClean="0"/>
              <a:pPr/>
              <a:t>5/1/2009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EC39ECC7-33D4-48A1-88D1-295968664E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SOLAR ENERGY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smtClean="0"/>
              <a:t>Period 1</a:t>
            </a:r>
          </a:p>
          <a:p>
            <a:endParaRPr lang="en-US" dirty="0" smtClean="0"/>
          </a:p>
          <a:p>
            <a:r>
              <a:rPr lang="en-US" dirty="0" smtClean="0"/>
              <a:t>Carl Wolfe</a:t>
            </a:r>
          </a:p>
          <a:p>
            <a:r>
              <a:rPr lang="en-US" dirty="0" smtClean="0"/>
              <a:t>Kory </a:t>
            </a:r>
            <a:r>
              <a:rPr lang="en-US" dirty="0" err="1" smtClean="0"/>
              <a:t>Datz</a:t>
            </a:r>
            <a:endParaRPr lang="en-US" dirty="0" smtClean="0"/>
          </a:p>
          <a:p>
            <a:r>
              <a:rPr lang="en-US" dirty="0" smtClean="0"/>
              <a:t>Bryan B</a:t>
            </a:r>
          </a:p>
          <a:p>
            <a:r>
              <a:rPr lang="en-US" dirty="0" smtClean="0"/>
              <a:t>Bryan </a:t>
            </a:r>
            <a:r>
              <a:rPr lang="en-US" dirty="0" err="1" smtClean="0"/>
              <a:t>Branz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Solar Energy in Homes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Solar powered homes are not only much more cost efficient but are also a lot healthier for you, your family, and the world around you.</a:t>
            </a:r>
          </a:p>
          <a:p>
            <a:r>
              <a:rPr lang="en-US" dirty="0" smtClean="0"/>
              <a:t>When you use solar energy in your home, you will never have to worry about your gas power, furnace, or even coal running out because there is none used.</a:t>
            </a:r>
          </a:p>
          <a:p>
            <a:r>
              <a:rPr lang="en-US" dirty="0" smtClean="0"/>
              <a:t>If everyone would use solar energy, we would have a much </a:t>
            </a:r>
            <a:r>
              <a:rPr lang="en-US" smtClean="0"/>
              <a:t>cleaner environment.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Solar Energy in Schools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Healthier environment</a:t>
            </a:r>
          </a:p>
          <a:p>
            <a:r>
              <a:rPr lang="en-US" dirty="0" smtClean="0"/>
              <a:t>Less costly</a:t>
            </a:r>
          </a:p>
          <a:p>
            <a:r>
              <a:rPr lang="en-US" dirty="0" smtClean="0"/>
              <a:t>Sets positive examples for both students and teachers</a:t>
            </a:r>
          </a:p>
          <a:p>
            <a:r>
              <a:rPr lang="en-US" dirty="0" smtClean="0"/>
              <a:t>More money for books, paper, and school supplies.</a:t>
            </a:r>
          </a:p>
          <a:p>
            <a:r>
              <a:rPr lang="en-US" dirty="0" smtClean="0"/>
              <a:t>Can be easier to control, and mandate what the temperature should be easier</a:t>
            </a:r>
          </a:p>
          <a:p>
            <a:r>
              <a:rPr lang="en-US" dirty="0" smtClean="0"/>
              <a:t>Positive PR for the school, teachers, and students, looking great for the future of those involved.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Solar Energy in Businesses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 more businesses used solar energy in their buildings, as well as in their lives, it would benefit the community and the entire world greatly. It would help because businesses are a major user of fossil fuels and if this healthy trend were to spread, then the world would be a much better place for obvious reasons.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39</TotalTime>
  <Words>219</Words>
  <Application>Microsoft Office PowerPoint</Application>
  <PresentationFormat>On-screen Show (4:3)</PresentationFormat>
  <Paragraphs>20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Apex</vt:lpstr>
      <vt:lpstr>SOLAR ENERGY</vt:lpstr>
      <vt:lpstr>Solar Energy in Homes</vt:lpstr>
      <vt:lpstr>Solar Energy in Schools</vt:lpstr>
      <vt:lpstr>Solar Energy in Businesses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SOLAR ENERGY</dc:title>
  <dc:creator> </dc:creator>
  <cp:lastModifiedBy> </cp:lastModifiedBy>
  <cp:revision>7</cp:revision>
  <dcterms:created xsi:type="dcterms:W3CDTF">2009-04-24T12:24:37Z</dcterms:created>
  <dcterms:modified xsi:type="dcterms:W3CDTF">2009-05-01T12:08:34Z</dcterms:modified>
</cp:coreProperties>
</file>

<file path=docProps/thumbnail.jpeg>
</file>